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esProps" Target="pres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D0FB6-EB1E-464A-9B18-C483243D2021}" type="datetimeFigureOut">
              <a:rPr lang="en-US" smtClean="0"/>
              <a:pPr/>
              <a:t>1/24/11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Conjugation of regular –AR Verbs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 the Present Tense!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–IR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915400" cy="49530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b="1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en-US" b="1" dirty="0" err="1" smtClean="0">
                <a:solidFill>
                  <a:srgbClr val="0000FF"/>
                </a:solidFill>
              </a:rPr>
              <a:t>escribir</a:t>
            </a:r>
            <a:r>
              <a:rPr lang="en-US" b="1" dirty="0" smtClean="0"/>
              <a:t> = </a:t>
            </a:r>
            <a:r>
              <a:rPr lang="en-US" b="1" i="1" u="sng" dirty="0" smtClean="0"/>
              <a:t>to write</a:t>
            </a:r>
          </a:p>
          <a:p>
            <a:pPr>
              <a:buNone/>
            </a:pPr>
            <a:r>
              <a:rPr lang="en-US" b="1" dirty="0" smtClean="0"/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>
                <a:solidFill>
                  <a:srgbClr val="FF0000"/>
                </a:solidFill>
              </a:rPr>
              <a:t> 	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o</a:t>
            </a:r>
            <a:r>
              <a:rPr lang="en-US" b="1" dirty="0" smtClean="0">
                <a:solidFill>
                  <a:srgbClr val="FF0000"/>
                </a:solidFill>
              </a:rPr>
              <a:t>	    </a:t>
            </a:r>
            <a:r>
              <a:rPr lang="en-US" b="1" dirty="0" err="1" smtClean="0">
                <a:solidFill>
                  <a:srgbClr val="FF0000"/>
                </a:solidFill>
              </a:rPr>
              <a:t>nosotros(as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imos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tú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es</a:t>
            </a:r>
            <a:r>
              <a:rPr lang="en-US" b="1" dirty="0" smtClean="0">
                <a:solidFill>
                  <a:srgbClr val="FF0000"/>
                </a:solidFill>
              </a:rPr>
              <a:t>    </a:t>
            </a:r>
            <a:r>
              <a:rPr lang="en-US" b="1" dirty="0" err="1" smtClean="0">
                <a:solidFill>
                  <a:srgbClr val="FF0000"/>
                </a:solidFill>
              </a:rPr>
              <a:t>vosotros(as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ís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él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e</a:t>
            </a:r>
            <a:r>
              <a:rPr lang="en-US" b="1" dirty="0" smtClean="0">
                <a:solidFill>
                  <a:srgbClr val="FF0000"/>
                </a:solidFill>
              </a:rPr>
              <a:t>	    </a:t>
            </a:r>
            <a:r>
              <a:rPr lang="en-US" b="1" dirty="0" err="1" smtClean="0">
                <a:solidFill>
                  <a:srgbClr val="FF0000"/>
                </a:solidFill>
              </a:rPr>
              <a:t>ellos</a:t>
            </a: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en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ella</a:t>
            </a:r>
            <a:r>
              <a:rPr lang="en-US" b="1" dirty="0" smtClean="0">
                <a:solidFill>
                  <a:srgbClr val="FF0000"/>
                </a:solidFill>
              </a:rPr>
              <a:t>	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e</a:t>
            </a:r>
            <a:r>
              <a:rPr lang="en-US" b="1" dirty="0" smtClean="0">
                <a:solidFill>
                  <a:srgbClr val="FF0000"/>
                </a:solidFill>
              </a:rPr>
              <a:t>	    </a:t>
            </a:r>
            <a:r>
              <a:rPr lang="en-US" b="1" dirty="0" err="1" smtClean="0">
                <a:solidFill>
                  <a:srgbClr val="FF0000"/>
                </a:solidFill>
              </a:rPr>
              <a:t>ellas</a:t>
            </a: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en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usted</a:t>
            </a:r>
            <a:r>
              <a:rPr lang="en-US" b="1" dirty="0" smtClean="0">
                <a:solidFill>
                  <a:srgbClr val="FF0000"/>
                </a:solidFill>
              </a:rPr>
              <a:t> 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e</a:t>
            </a:r>
            <a:r>
              <a:rPr lang="en-US" b="1" dirty="0" smtClean="0">
                <a:solidFill>
                  <a:srgbClr val="FF0000"/>
                </a:solidFill>
              </a:rPr>
              <a:t>	    </a:t>
            </a:r>
            <a:r>
              <a:rPr lang="en-US" b="1" dirty="0" err="1" smtClean="0">
                <a:solidFill>
                  <a:srgbClr val="FF0000"/>
                </a:solidFill>
              </a:rPr>
              <a:t>ustedes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en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591594" y="4418806"/>
            <a:ext cx="3200400" cy="1588"/>
          </a:xfrm>
          <a:prstGeom prst="line">
            <a:avLst/>
          </a:prstGeom>
          <a:ln w="476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914400" y="2819400"/>
            <a:ext cx="77724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–IR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Step 1:</a:t>
            </a:r>
            <a:r>
              <a:rPr lang="en-US" b="1" i="1" u="sng" dirty="0" smtClean="0"/>
              <a:t> Drop the last 2 letters (-</a:t>
            </a:r>
            <a:r>
              <a:rPr lang="en-US" b="1" i="1" u="sng" dirty="0" err="1" smtClean="0"/>
              <a:t>ir</a:t>
            </a:r>
            <a:r>
              <a:rPr lang="en-US" b="1" i="1" u="sng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2:</a:t>
            </a:r>
            <a:r>
              <a:rPr lang="en-US" b="1" i="1" u="sng" dirty="0" smtClean="0"/>
              <a:t>That leaves us with the stem (all the letters of the verb except for the last 2)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3:</a:t>
            </a:r>
            <a:r>
              <a:rPr lang="en-US" b="1" i="1" u="sng" dirty="0" smtClean="0"/>
              <a:t>Write the stem next to each pronoun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4: </a:t>
            </a:r>
            <a:r>
              <a:rPr lang="en-US" b="1" i="1" u="sng" dirty="0" smtClean="0"/>
              <a:t>Then add the correct endings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–AR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To conjugate a verb in Spanish means to:___________________________________</a:t>
            </a:r>
          </a:p>
          <a:p>
            <a:pPr algn="ctr">
              <a:buNone/>
            </a:pPr>
            <a:r>
              <a:rPr lang="en-US" b="1" dirty="0" err="1" smtClean="0">
                <a:solidFill>
                  <a:srgbClr val="0000FF"/>
                </a:solidFill>
              </a:rPr>
              <a:t>hablar</a:t>
            </a:r>
            <a:r>
              <a:rPr lang="en-US" b="1" dirty="0" smtClean="0"/>
              <a:t> = to ________</a:t>
            </a:r>
          </a:p>
          <a:p>
            <a:pPr>
              <a:buNone/>
            </a:pPr>
            <a:r>
              <a:rPr lang="en-US" b="1" dirty="0" smtClean="0"/>
              <a:t>				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nosotros(as</a:t>
            </a:r>
            <a:r>
              <a:rPr lang="en-US" b="1" dirty="0" smtClean="0">
                <a:solidFill>
                  <a:srgbClr val="FF0000"/>
                </a:solidFill>
              </a:rPr>
              <a:t>)				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tú</a:t>
            </a:r>
            <a:r>
              <a:rPr lang="en-US" b="1" dirty="0" smtClean="0">
                <a:solidFill>
                  <a:srgbClr val="FF0000"/>
                </a:solidFill>
              </a:rPr>
              <a:t>						</a:t>
            </a:r>
            <a:r>
              <a:rPr lang="en-US" b="1" dirty="0" err="1" smtClean="0">
                <a:solidFill>
                  <a:srgbClr val="FF0000"/>
                </a:solidFill>
              </a:rPr>
              <a:t>vosotros(as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él</a:t>
            </a:r>
            <a:r>
              <a:rPr lang="en-US" b="1" dirty="0" smtClean="0">
                <a:solidFill>
                  <a:srgbClr val="FF0000"/>
                </a:solidFill>
              </a:rPr>
              <a:t>						</a:t>
            </a:r>
            <a:r>
              <a:rPr lang="en-US" b="1" dirty="0" err="1" smtClean="0">
                <a:solidFill>
                  <a:srgbClr val="FF0000"/>
                </a:solidFill>
              </a:rPr>
              <a:t>ellos</a:t>
            </a:r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ella</a:t>
            </a: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ellas</a:t>
            </a:r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usted</a:t>
            </a: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ustedes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590800" y="4953000"/>
            <a:ext cx="3200400" cy="1588"/>
          </a:xfrm>
          <a:prstGeom prst="line">
            <a:avLst/>
          </a:prstGeom>
          <a:ln w="476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143000" y="3353594"/>
            <a:ext cx="69342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–AR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1: ___________________________________</a:t>
            </a:r>
          </a:p>
          <a:p>
            <a:r>
              <a:rPr lang="en-US" dirty="0" smtClean="0"/>
              <a:t>Step 2: ___________________________________</a:t>
            </a:r>
          </a:p>
          <a:p>
            <a:r>
              <a:rPr lang="en-US" dirty="0" smtClean="0"/>
              <a:t>Step 3: ___________________________________</a:t>
            </a:r>
          </a:p>
          <a:p>
            <a:r>
              <a:rPr lang="en-US" dirty="0" smtClean="0"/>
              <a:t>Step 4: ___________________________________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–AR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To conjugate a verb in Spanish means to: </a:t>
            </a:r>
            <a:r>
              <a:rPr lang="en-US" b="1" i="1" u="sng" dirty="0" smtClean="0"/>
              <a:t>change the ending of a verb to reflect who we are talking to or about</a:t>
            </a:r>
          </a:p>
          <a:p>
            <a:pPr algn="ctr">
              <a:buNone/>
            </a:pPr>
            <a:r>
              <a:rPr lang="en-US" b="1" dirty="0" err="1" smtClean="0">
                <a:solidFill>
                  <a:srgbClr val="0000FF"/>
                </a:solidFill>
              </a:rPr>
              <a:t>hablar</a:t>
            </a:r>
            <a:r>
              <a:rPr lang="en-US" b="1" dirty="0" smtClean="0"/>
              <a:t> = </a:t>
            </a:r>
            <a:r>
              <a:rPr lang="en-US" b="1" i="1" u="sng" dirty="0" smtClean="0"/>
              <a:t>to speak</a:t>
            </a:r>
          </a:p>
          <a:p>
            <a:pPr>
              <a:buNone/>
            </a:pPr>
            <a:r>
              <a:rPr lang="en-US" b="1" dirty="0" smtClean="0"/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>
                <a:solidFill>
                  <a:srgbClr val="FF0000"/>
                </a:solidFill>
              </a:rPr>
              <a:t> 	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o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nosotros(as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amos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tú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as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vosotros(as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áis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él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ellos</a:t>
            </a: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an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ella</a:t>
            </a:r>
            <a:r>
              <a:rPr lang="en-US" b="1" dirty="0" smtClean="0">
                <a:solidFill>
                  <a:srgbClr val="FF0000"/>
                </a:solidFill>
              </a:rPr>
              <a:t>	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ellas</a:t>
            </a: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an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usted</a:t>
            </a:r>
            <a:r>
              <a:rPr lang="en-US" b="1" dirty="0" smtClean="0">
                <a:solidFill>
                  <a:srgbClr val="FF0000"/>
                </a:solidFill>
              </a:rPr>
              <a:t> 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ustedes</a:t>
            </a:r>
            <a:r>
              <a:rPr lang="en-US" b="1" dirty="0" smtClean="0">
                <a:solidFill>
                  <a:srgbClr val="FF0000"/>
                </a:solidFill>
              </a:rPr>
              <a:t>	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an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589212" y="5257006"/>
            <a:ext cx="3200400" cy="1588"/>
          </a:xfrm>
          <a:prstGeom prst="line">
            <a:avLst/>
          </a:prstGeom>
          <a:ln w="476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143000" y="3656012"/>
            <a:ext cx="69342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–AR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Step 1:</a:t>
            </a:r>
            <a:r>
              <a:rPr lang="en-US" b="1" i="1" u="sng" dirty="0" smtClean="0"/>
              <a:t> Drop the last 2 letters (-</a:t>
            </a:r>
            <a:r>
              <a:rPr lang="en-US" b="1" i="1" u="sng" dirty="0" err="1" smtClean="0"/>
              <a:t>ar</a:t>
            </a:r>
            <a:r>
              <a:rPr lang="en-US" b="1" i="1" u="sng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2:</a:t>
            </a:r>
            <a:r>
              <a:rPr lang="en-US" b="1" i="1" u="sng" dirty="0" smtClean="0"/>
              <a:t>That leaves us with the stem (all the letters of the verb except for the last 2)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3:</a:t>
            </a:r>
            <a:r>
              <a:rPr lang="en-US" b="1" i="1" u="sng" dirty="0" smtClean="0"/>
              <a:t>Write the stem next to each pronoun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4: </a:t>
            </a:r>
            <a:r>
              <a:rPr lang="en-US" b="1" i="1" u="sng" dirty="0" smtClean="0"/>
              <a:t>Then add the </a:t>
            </a:r>
            <a:r>
              <a:rPr lang="en-US" b="1" i="1" u="sng" smtClean="0"/>
              <a:t>correct endings</a:t>
            </a:r>
            <a:endParaRPr lang="en-US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Conjugation of regular -ER and </a:t>
            </a:r>
            <a:br>
              <a:rPr lang="en-US" dirty="0" smtClean="0"/>
            </a:br>
            <a:r>
              <a:rPr lang="en-US" dirty="0" smtClean="0"/>
              <a:t>-IR Verbs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 the Present Tense!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–ER and -IR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The endings of regular –</a:t>
            </a:r>
            <a:r>
              <a:rPr lang="en-US" dirty="0" err="1" smtClean="0"/>
              <a:t>er</a:t>
            </a:r>
            <a:r>
              <a:rPr lang="en-US" dirty="0" smtClean="0"/>
              <a:t> and –</a:t>
            </a:r>
            <a:r>
              <a:rPr lang="en-US" dirty="0" err="1" smtClean="0"/>
              <a:t>ir</a:t>
            </a:r>
            <a:r>
              <a:rPr lang="en-US" dirty="0" smtClean="0"/>
              <a:t> verbs are the same in all forms except: _______________ and _________________!</a:t>
            </a:r>
          </a:p>
          <a:p>
            <a:pPr>
              <a:buNone/>
            </a:pPr>
            <a:r>
              <a:rPr lang="en-US" b="1" dirty="0" smtClean="0"/>
              <a:t>				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>
                <a:solidFill>
                  <a:srgbClr val="FF0000"/>
                </a:solidFill>
              </a:rPr>
              <a:t>									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tú</a:t>
            </a:r>
            <a:r>
              <a:rPr lang="en-US" b="1" dirty="0" smtClean="0">
                <a:solidFill>
                  <a:srgbClr val="FF0000"/>
                </a:solidFill>
              </a:rPr>
              <a:t>						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él</a:t>
            </a:r>
            <a:r>
              <a:rPr lang="en-US" b="1" dirty="0" smtClean="0">
                <a:solidFill>
                  <a:srgbClr val="FF0000"/>
                </a:solidFill>
              </a:rPr>
              <a:t>						</a:t>
            </a:r>
            <a:r>
              <a:rPr lang="en-US" b="1" dirty="0" err="1" smtClean="0">
                <a:solidFill>
                  <a:srgbClr val="FF0000"/>
                </a:solidFill>
              </a:rPr>
              <a:t>ellos</a:t>
            </a:r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ella</a:t>
            </a: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ellas</a:t>
            </a:r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usted</a:t>
            </a: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ustedes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590800" y="4953000"/>
            <a:ext cx="3200400" cy="1588"/>
          </a:xfrm>
          <a:prstGeom prst="line">
            <a:avLst/>
          </a:prstGeom>
          <a:ln w="476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143000" y="3355182"/>
            <a:ext cx="69342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876800" y="3237636"/>
            <a:ext cx="2438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nosotros(as</a:t>
            </a:r>
            <a:r>
              <a:rPr lang="en-US" sz="3200" b="1" dirty="0" smtClean="0">
                <a:solidFill>
                  <a:srgbClr val="FF0000"/>
                </a:solidFill>
              </a:rPr>
              <a:t>)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876800" y="3822412"/>
            <a:ext cx="2438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vosotros(as</a:t>
            </a:r>
            <a:r>
              <a:rPr lang="en-US" sz="3200" b="1" dirty="0" smtClean="0">
                <a:solidFill>
                  <a:srgbClr val="FF0000"/>
                </a:solidFill>
              </a:rPr>
              <a:t>)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–ER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b="1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en-US" b="1" dirty="0" smtClean="0">
                <a:solidFill>
                  <a:srgbClr val="0000FF"/>
                </a:solidFill>
              </a:rPr>
              <a:t>comer</a:t>
            </a:r>
            <a:r>
              <a:rPr lang="en-US" b="1" dirty="0" smtClean="0"/>
              <a:t> = </a:t>
            </a:r>
            <a:r>
              <a:rPr lang="en-US" b="1" i="1" u="sng" dirty="0" smtClean="0"/>
              <a:t>to eat</a:t>
            </a:r>
          </a:p>
          <a:p>
            <a:pPr>
              <a:buNone/>
            </a:pPr>
            <a:r>
              <a:rPr lang="en-US" b="1" dirty="0" smtClean="0"/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>
                <a:solidFill>
                  <a:srgbClr val="FF0000"/>
                </a:solidFill>
              </a:rPr>
              <a:t> 		</a:t>
            </a:r>
            <a:r>
              <a:rPr lang="en-US" b="1" dirty="0" err="1" smtClean="0">
                <a:solidFill>
                  <a:srgbClr val="0000FF"/>
                </a:solidFill>
              </a:rPr>
              <a:t>com</a:t>
            </a:r>
            <a:r>
              <a:rPr lang="en-US" b="1" u="sng" dirty="0" err="1" smtClean="0">
                <a:solidFill>
                  <a:srgbClr val="660066"/>
                </a:solidFill>
              </a:rPr>
              <a:t>o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nosotros(as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com</a:t>
            </a:r>
            <a:r>
              <a:rPr lang="en-US" b="1" u="sng" dirty="0" err="1" smtClean="0">
                <a:solidFill>
                  <a:srgbClr val="660066"/>
                </a:solidFill>
              </a:rPr>
              <a:t>emos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tú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smtClean="0">
                <a:solidFill>
                  <a:srgbClr val="0000FF"/>
                </a:solidFill>
              </a:rPr>
              <a:t>com</a:t>
            </a:r>
            <a:r>
              <a:rPr lang="en-US" b="1" u="sng" dirty="0" smtClean="0">
                <a:solidFill>
                  <a:srgbClr val="660066"/>
                </a:solidFill>
              </a:rPr>
              <a:t>es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vosotros(as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com</a:t>
            </a:r>
            <a:r>
              <a:rPr lang="en-US" b="1" u="sng" dirty="0" err="1" smtClean="0">
                <a:solidFill>
                  <a:srgbClr val="660066"/>
                </a:solidFill>
              </a:rPr>
              <a:t>éis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él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smtClean="0">
                <a:solidFill>
                  <a:srgbClr val="0000FF"/>
                </a:solidFill>
              </a:rPr>
              <a:t>com</a:t>
            </a:r>
            <a:r>
              <a:rPr lang="en-US" b="1" u="sng" dirty="0" smtClean="0">
                <a:solidFill>
                  <a:srgbClr val="660066"/>
                </a:solidFill>
              </a:rPr>
              <a:t>e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ellos</a:t>
            </a: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0000FF"/>
                </a:solidFill>
              </a:rPr>
              <a:t>com</a:t>
            </a:r>
            <a:r>
              <a:rPr lang="en-US" b="1" u="sng" dirty="0" err="1" smtClean="0">
                <a:solidFill>
                  <a:srgbClr val="660066"/>
                </a:solidFill>
              </a:rPr>
              <a:t>en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ella</a:t>
            </a:r>
            <a:r>
              <a:rPr lang="en-US" b="1" dirty="0" smtClean="0">
                <a:solidFill>
                  <a:srgbClr val="FF0000"/>
                </a:solidFill>
              </a:rPr>
              <a:t>		</a:t>
            </a:r>
            <a:r>
              <a:rPr lang="en-US" b="1" dirty="0" smtClean="0">
                <a:solidFill>
                  <a:srgbClr val="0000FF"/>
                </a:solidFill>
              </a:rPr>
              <a:t>com</a:t>
            </a:r>
            <a:r>
              <a:rPr lang="en-US" b="1" u="sng" dirty="0" smtClean="0">
                <a:solidFill>
                  <a:srgbClr val="660066"/>
                </a:solidFill>
              </a:rPr>
              <a:t>e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ellas</a:t>
            </a: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0000FF"/>
                </a:solidFill>
              </a:rPr>
              <a:t>com</a:t>
            </a:r>
            <a:r>
              <a:rPr lang="en-US" b="1" u="sng" dirty="0" err="1" smtClean="0">
                <a:solidFill>
                  <a:srgbClr val="660066"/>
                </a:solidFill>
              </a:rPr>
              <a:t>en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usted</a:t>
            </a:r>
            <a:r>
              <a:rPr lang="en-US" b="1" dirty="0" smtClean="0">
                <a:solidFill>
                  <a:srgbClr val="FF0000"/>
                </a:solidFill>
              </a:rPr>
              <a:t> 	</a:t>
            </a:r>
            <a:r>
              <a:rPr lang="en-US" b="1" dirty="0" smtClean="0">
                <a:solidFill>
                  <a:srgbClr val="0000FF"/>
                </a:solidFill>
              </a:rPr>
              <a:t>com</a:t>
            </a:r>
            <a:r>
              <a:rPr lang="en-US" b="1" u="sng" dirty="0" smtClean="0">
                <a:solidFill>
                  <a:srgbClr val="660066"/>
                </a:solidFill>
              </a:rPr>
              <a:t>e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ustedes</a:t>
            </a:r>
            <a:r>
              <a:rPr lang="en-US" b="1" dirty="0" smtClean="0">
                <a:solidFill>
                  <a:srgbClr val="FF0000"/>
                </a:solidFill>
              </a:rPr>
              <a:t>		</a:t>
            </a:r>
            <a:r>
              <a:rPr lang="en-US" b="1" dirty="0" err="1" smtClean="0">
                <a:solidFill>
                  <a:srgbClr val="0000FF"/>
                </a:solidFill>
              </a:rPr>
              <a:t>com</a:t>
            </a:r>
            <a:r>
              <a:rPr lang="en-US" b="1" u="sng" dirty="0" err="1" smtClean="0">
                <a:solidFill>
                  <a:srgbClr val="660066"/>
                </a:solidFill>
              </a:rPr>
              <a:t>en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743994" y="4420394"/>
            <a:ext cx="3200400" cy="1588"/>
          </a:xfrm>
          <a:prstGeom prst="line">
            <a:avLst/>
          </a:prstGeom>
          <a:ln w="476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143000" y="2819400"/>
            <a:ext cx="69342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–ER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Step 1:</a:t>
            </a:r>
            <a:r>
              <a:rPr lang="en-US" b="1" i="1" u="sng" dirty="0" smtClean="0"/>
              <a:t> Drop the last 2 letters (-</a:t>
            </a:r>
            <a:r>
              <a:rPr lang="en-US" b="1" i="1" u="sng" dirty="0" err="1" smtClean="0"/>
              <a:t>er</a:t>
            </a:r>
            <a:r>
              <a:rPr lang="en-US" b="1" i="1" u="sng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2:</a:t>
            </a:r>
            <a:r>
              <a:rPr lang="en-US" b="1" i="1" u="sng" dirty="0" smtClean="0"/>
              <a:t>That leaves us with the stem (all the letters of the verb except for the last 2)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3:</a:t>
            </a:r>
            <a:r>
              <a:rPr lang="en-US" b="1" i="1" u="sng" dirty="0" smtClean="0"/>
              <a:t>Write the stem next to each pronoun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4: </a:t>
            </a:r>
            <a:r>
              <a:rPr lang="en-US" b="1" i="1" u="sng" dirty="0" smtClean="0"/>
              <a:t>Then add the correct endings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722</Words>
  <Application>Microsoft Macintosh PowerPoint</Application>
  <PresentationFormat>On-screen Show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Conjugation of regular –AR Verbs</vt:lpstr>
      <vt:lpstr>Conjugating Regular –AR Verbs in the Present Tense</vt:lpstr>
      <vt:lpstr>Conjugating Regular –AR Verbs in the Present Tense</vt:lpstr>
      <vt:lpstr>Conjugating Regular –AR Verbs in the Present Tense</vt:lpstr>
      <vt:lpstr>Conjugating Regular –AR Verbs in the Present Tense</vt:lpstr>
      <vt:lpstr>Conjugation of regular -ER and  -IR Verbs</vt:lpstr>
      <vt:lpstr>Conjugating Regular –ER and -IR Verbs in the Present Tense</vt:lpstr>
      <vt:lpstr>Conjugating Regular –ER Verbs in the Present Tense</vt:lpstr>
      <vt:lpstr>Conjugating Regular –ER Verbs in the Present Tense</vt:lpstr>
      <vt:lpstr>Conjugating Regular –IR Verbs in the Present Tense</vt:lpstr>
      <vt:lpstr>Conjugating Regular –IR Verbs in the Present Tense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Conjugation of regular –AR Verbs</dc:title>
  <dc:creator>Benjamin Rush</dc:creator>
  <cp:lastModifiedBy>Benjamin Rush</cp:lastModifiedBy>
  <cp:revision>14</cp:revision>
  <dcterms:created xsi:type="dcterms:W3CDTF">2011-01-24T14:00:09Z</dcterms:created>
  <dcterms:modified xsi:type="dcterms:W3CDTF">2011-01-24T20:51:14Z</dcterms:modified>
</cp:coreProperties>
</file>